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5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8200" spc="-82"/>
            </a:lvl1pPr>
          </a:lstStyle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z="2000" spc="-1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1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a against sky at sunset 1"/>
          <p:cNvSpPr>
            <a:spLocks noGrp="1"/>
          </p:cNvSpPr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each and sea at sunset"/>
          <p:cNvSpPr>
            <a:spLocks noGrp="1"/>
          </p:cNvSpPr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ea against sky at sunset 2"/>
          <p:cNvSpPr>
            <a:spLocks noGrp="1"/>
          </p:cNvSpPr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238" y="91185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ach and sea at sunset"/>
          <p:cNvSpPr>
            <a:spLocks noGrp="1"/>
          </p:cNvSpPr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8200" spc="-8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z="2000" spc="-19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a against sky at sunset"/>
          <p:cNvSpPr>
            <a:spLocks noGrp="1"/>
          </p:cNvSpPr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Sea against sky at sunset"/>
          <p:cNvSpPr>
            <a:spLocks noGrp="1"/>
          </p:cNvSpPr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z="8200" spc="-82"/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5851" y="91185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ishak04/NatureNexus-Smart-Waste-Classifier-.git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limate change, pollution, and inefficient waste management are critical global issues. AI can play a crucial role in addressing these challenges by predicting climate change risks, monitoring environmental factors, and optimizing waste managem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algn="just"/>
          </a:lstStyle>
          <a:p>
            <a:r>
              <a:t>Climate change, pollution, and inefficient waste management are critical global issues. AI can play a crucial role in addressing these challenges by predicting climate change risks, monitoring environmental factors, and optimizing waste management.</a:t>
            </a:r>
          </a:p>
        </p:txBody>
      </p:sp>
      <p:sp>
        <p:nvSpPr>
          <p:cNvPr id="172" name="Problem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t>Problem Statement</a:t>
            </a:r>
          </a:p>
        </p:txBody>
      </p:sp>
      <p:sp>
        <p:nvSpPr>
          <p:cNvPr id="173" name="Environment Sustainabil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514095">
              <a:defRPr sz="2816" spc="-28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Environment Sustainability</a:t>
            </a:r>
          </a:p>
        </p:txBody>
      </p:sp>
      <p:pic>
        <p:nvPicPr>
          <p:cNvPr id="174" name="Using-Artificial-Intelligence-for-Environmental-Protection-and-Sustainable-Development-Blog-Featured-Image-2-scaled-1.jpg" descr="Using-Artificial-Intelligence-for-Environmental-Protection-and-Sustainable-Development-Blog-Featured-Image-2-scaled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680" y="5372846"/>
            <a:ext cx="5421440" cy="3506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I-Powered Climate Risk Prediction: Implementation of  machine learning models to analyze climate data and predict disasters like floods, droughts, and hurricanes.…"/>
          <p:cNvSpPr txBox="1">
            <a:spLocks noGrp="1"/>
          </p:cNvSpPr>
          <p:nvPr>
            <p:ph type="body" idx="1"/>
          </p:nvPr>
        </p:nvSpPr>
        <p:spPr>
          <a:xfrm>
            <a:off x="711200" y="2230225"/>
            <a:ext cx="11582400" cy="681217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14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AI-Powered Climate Risk Prediction</a:t>
            </a:r>
            <a:r>
              <a:t>: Implementation of  machine learning models to analyze climate data and predict disasters like floods, droughts, and hurricanes.</a:t>
            </a:r>
          </a:p>
          <a:p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Smart Waste Management</a:t>
            </a:r>
            <a:r>
              <a:t>: Using AI and IoT to detect, classify, and optimize waste collection and recycling processes.</a:t>
            </a:r>
          </a:p>
          <a:p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Real-time Environmental Monitoring</a:t>
            </a:r>
            <a:r>
              <a:t>: To Deploy AI-based models to monitor air and water quality using sensors and cloud computing.</a:t>
            </a:r>
          </a:p>
        </p:txBody>
      </p:sp>
      <p:sp>
        <p:nvSpPr>
          <p:cNvPr id="17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t>Solution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[ User Uploads Image ]…"/>
          <p:cNvSpPr txBox="1">
            <a:spLocks noGrp="1"/>
          </p:cNvSpPr>
          <p:nvPr>
            <p:ph type="body" idx="1"/>
          </p:nvPr>
        </p:nvSpPr>
        <p:spPr>
          <a:xfrm>
            <a:off x="711200" y="1962150"/>
            <a:ext cx="11582400" cy="7080250"/>
          </a:xfrm>
          <a:prstGeom prst="rect">
            <a:avLst/>
          </a:prstGeom>
        </p:spPr>
        <p:txBody>
          <a:bodyPr/>
          <a:lstStyle/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User Uploads Image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Azure Blob Storage ]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Azure Function triggers Classification ]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⬇️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[ Azure Custom Vision API Classifies Waste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[ Results Stored in Azure Table Storage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Power BI Visualizes Trends ]</a:t>
            </a:r>
          </a:p>
        </p:txBody>
      </p:sp>
      <p:sp>
        <p:nvSpPr>
          <p:cNvPr id="180" name="Tech Archit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t>Tech Architect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ata Collection &amp; Storage (Azure Blob Storage):…"/>
          <p:cNvSpPr txBox="1">
            <a:spLocks noGrp="1"/>
          </p:cNvSpPr>
          <p:nvPr>
            <p:ph type="body" idx="1"/>
          </p:nvPr>
        </p:nvSpPr>
        <p:spPr>
          <a:xfrm>
            <a:off x="711200" y="2500894"/>
            <a:ext cx="11582400" cy="654150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Data Collection &amp; Storage (Azure Blob Storage):</a:t>
            </a:r>
          </a:p>
          <a:p>
            <a:pPr marL="0" lvl="1" indent="457200" defTabSz="457200">
              <a:lnSpc>
                <a:spcPct val="110000"/>
              </a:lnSpc>
              <a:spcBef>
                <a:spcPts val="0"/>
              </a:spcBef>
              <a:buSz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✅ </a:t>
            </a:r>
            <a:r>
              <a:rPr b="1"/>
              <a:t>Purpose:</a:t>
            </a:r>
            <a:r>
              <a:t> Store images of waste for classification</a:t>
            </a:r>
            <a:br/>
            <a:r>
              <a:t>✅ </a:t>
            </a:r>
            <a:r>
              <a:rPr b="1"/>
              <a:t>Azure Service Used:</a:t>
            </a:r>
            <a:r>
              <a:t> </a:t>
            </a:r>
            <a:r>
              <a:rPr b="1"/>
              <a:t>Azure Blob Storage</a:t>
            </a:r>
          </a:p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AI Model for Waste Classification (Azure Custom Vision)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800"/>
            </a:pPr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t> Classify waste into categories (Organic, Recyclable, etc.)</a:t>
            </a:r>
            <a:br/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Custom Vision</a:t>
            </a:r>
          </a:p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Processing &amp; Automation (Azure Functions)</a:t>
            </a:r>
          </a:p>
          <a:p>
            <a:pPr marL="0" lvl="1" indent="457200">
              <a:lnSpc>
                <a:spcPct val="110000"/>
              </a:lnSpc>
              <a:spcBef>
                <a:spcPts val="0"/>
              </a:spcBef>
              <a:buSzTx/>
              <a:buNone/>
              <a:defRPr sz="1800"/>
            </a:pPr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t> Automate classification when a new image is uploaded</a:t>
            </a:r>
            <a:br/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Functions</a:t>
            </a:r>
            <a:r>
              <a:t> (Serverless compute)</a:t>
            </a:r>
          </a:p>
          <a:p>
            <a:pPr defTabSz="457200"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Data Storage &amp; Logging (Azure Table Storage)</a:t>
            </a:r>
          </a:p>
          <a:p>
            <a:pPr marL="0" lvl="1" indent="457200" defTabSz="457200">
              <a:lnSpc>
                <a:spcPct val="110000"/>
              </a:lnSpc>
              <a:spcBef>
                <a:spcPts val="1200"/>
              </a:spcBef>
              <a:buSzTx/>
              <a:buNone/>
              <a:defRPr sz="1800"/>
            </a:pPr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t> Store classification results</a:t>
            </a:r>
            <a:br/>
            <a:r>
              <a:t>✅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Azure Table Storage</a:t>
            </a:r>
          </a:p>
          <a:p>
            <a:pPr marL="0" lvl="1" indent="457200" defTabSz="457200">
              <a:lnSpc>
                <a:spcPct val="110000"/>
              </a:lnSpc>
              <a:spcBef>
                <a:spcPts val="120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</p:txBody>
      </p:sp>
      <p:sp>
        <p:nvSpPr>
          <p:cNvPr id="183" name="How is Microsoft Azure is u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t>How is Microsoft Azure is used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anguages: Python,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140" indent="-366140" defTabSz="1618107">
              <a:spcBef>
                <a:spcPts val="1800"/>
              </a:spcBef>
              <a:defRPr sz="2790"/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Languages</a:t>
            </a:r>
            <a:r>
              <a:rPr dirty="0"/>
              <a:t>: Python, </a:t>
            </a:r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Frameworks</a:t>
            </a:r>
            <a:r>
              <a:rPr dirty="0"/>
              <a:t>: TensorFlow, Scikit-Learn, </a:t>
            </a:r>
            <a:r>
              <a:rPr dirty="0" err="1"/>
              <a:t>PyTorch</a:t>
            </a:r>
            <a:endParaRPr dirty="0"/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Cloud Services</a:t>
            </a:r>
            <a:r>
              <a:rPr dirty="0"/>
              <a:t>: Azure Functions, Storage, Custom Vision</a:t>
            </a:r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Databases</a:t>
            </a:r>
            <a:r>
              <a:rPr dirty="0"/>
              <a:t>: Azure Cosmos DB</a:t>
            </a:r>
          </a:p>
          <a:p>
            <a:pPr marL="0" indent="0" defTabSz="1618107">
              <a:spcBef>
                <a:spcPts val="1800"/>
              </a:spcBef>
              <a:buSzTx/>
              <a:buNone/>
              <a:defRPr sz="2790"/>
            </a:pPr>
            <a:endParaRPr dirty="0"/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 dirty="0" err="1"/>
              <a:t>Github</a:t>
            </a:r>
            <a:r>
              <a:rPr dirty="0"/>
              <a:t> Repo: </a:t>
            </a:r>
          </a:p>
          <a:p>
            <a:pPr marL="0" indent="0" defTabSz="1618107">
              <a:spcBef>
                <a:spcPts val="1800"/>
              </a:spcBef>
              <a:buSzTx/>
              <a:buNone/>
              <a:defRPr sz="2790"/>
            </a:pPr>
            <a:r>
              <a:rPr u="sng" dirty="0">
                <a:hlinkClick r:id="rId2"/>
              </a:rPr>
              <a:t>https://github.com/</a:t>
            </a:r>
            <a:r>
              <a:rPr lang="en-IN" u="sng" dirty="0">
                <a:hlinkClick r:id="rId2"/>
              </a:rPr>
              <a:t>SadiquaAS18</a:t>
            </a:r>
            <a:r>
              <a:rPr u="sng" dirty="0">
                <a:hlinkClick r:id="rId2"/>
              </a:rPr>
              <a:t>/</a:t>
            </a:r>
            <a:r>
              <a:rPr u="sng" dirty="0" err="1">
                <a:hlinkClick r:id="rId2"/>
              </a:rPr>
              <a:t>NatureNexus</a:t>
            </a:r>
            <a:r>
              <a:rPr u="sng" dirty="0">
                <a:hlinkClick r:id="rId2"/>
              </a:rPr>
              <a:t>-Smart-Waste-Classifier-.git</a:t>
            </a:r>
          </a:p>
        </p:txBody>
      </p:sp>
      <p:sp>
        <p:nvSpPr>
          <p:cNvPr id="186" name="Tech Diagram, stack, github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t>Tech Diagram, stack, github repo</a:t>
            </a:r>
          </a:p>
        </p:txBody>
      </p:sp>
      <p:sp>
        <p:nvSpPr>
          <p:cNvPr id="187" name="Tech Stack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514095">
              <a:defRPr sz="2816" spc="-28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Tech Stack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emo"/>
          <p:cNvSpPr txBox="1">
            <a:spLocks noGrp="1"/>
          </p:cNvSpPr>
          <p:nvPr>
            <p:ph type="body" idx="21"/>
          </p:nvPr>
        </p:nvSpPr>
        <p:spPr>
          <a:xfrm>
            <a:off x="711200" y="516395"/>
            <a:ext cx="11582400" cy="7825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 Demo</a:t>
            </a:r>
          </a:p>
        </p:txBody>
      </p:sp>
      <p:pic>
        <p:nvPicPr>
          <p:cNvPr id="190" name="demo.mov" descr="dem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138" y="2138324"/>
            <a:ext cx="8376524" cy="5235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331</Words>
  <Application>Microsoft Office PowerPoint</Application>
  <PresentationFormat>Custom</PresentationFormat>
  <Paragraphs>39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Canela Bold</vt:lpstr>
      <vt:lpstr>Canela Deck Regular</vt:lpstr>
      <vt:lpstr>Canela Regular</vt:lpstr>
      <vt:lpstr>Canela Text Bold</vt:lpstr>
      <vt:lpstr>Canela Text Regular</vt:lpstr>
      <vt:lpstr>Graphik</vt:lpstr>
      <vt:lpstr>Graphik Medium</vt:lpstr>
      <vt:lpstr>Graphik Semibold</vt:lpstr>
      <vt:lpstr>Helvetica Neue</vt:lpstr>
      <vt:lpstr>23_ClassicWhite</vt:lpstr>
      <vt:lpstr>Problem Statement</vt:lpstr>
      <vt:lpstr>Solution</vt:lpstr>
      <vt:lpstr>Tech Architect</vt:lpstr>
      <vt:lpstr>How is Microsoft Azure is used</vt:lpstr>
      <vt:lpstr>Tech Diagram, stack, github repo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Shabnam</dc:creator>
  <cp:lastModifiedBy>Sadiqua Simran A.S</cp:lastModifiedBy>
  <cp:revision>1</cp:revision>
  <dcterms:modified xsi:type="dcterms:W3CDTF">2025-05-12T04:54:09Z</dcterms:modified>
</cp:coreProperties>
</file>